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8" autoAdjust="0"/>
  </p:normalViewPr>
  <p:slideViewPr>
    <p:cSldViewPr>
      <p:cViewPr varScale="1">
        <p:scale>
          <a:sx n="63" d="100"/>
          <a:sy n="63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2DD97-E0CC-4364-B7A1-0D2B469FA72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20CA-F06D-44B5-A978-CFB75D248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B0B3A86B-9613-4C14-B2A2-1F17EC5F7B4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75E4BB09-DBEF-490B-B4D0-CD3674D4FA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Timothy 1:18,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charge I commit to you</a:t>
            </a:r>
            <a:r>
              <a:rPr lang="en-US" dirty="0"/>
              <a:t>, son Timothy, according to the prophecies previously made concerning you, that by them you may wage the good </a:t>
            </a:r>
            <a:r>
              <a:rPr lang="en-US" dirty="0" smtClean="0"/>
              <a:t>warfare”</a:t>
            </a:r>
          </a:p>
          <a:p>
            <a:r>
              <a:rPr lang="en-US" dirty="0" smtClean="0"/>
              <a:t>To commit something is to entrust it</a:t>
            </a:r>
          </a:p>
          <a:p>
            <a:r>
              <a:rPr lang="en-US" dirty="0" smtClean="0"/>
              <a:t>Timothy was entrusted to work at Ephesus to stay the course and hold to the truth (1 Tim. 1:3, 4)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Timothy 1:18,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charge I commit to you</a:t>
            </a:r>
            <a:r>
              <a:rPr lang="en-US" dirty="0"/>
              <a:t>, son Timothy, according to the prophecies previously made concerning you, that by them you may </a:t>
            </a:r>
            <a:r>
              <a:rPr lang="en-US" dirty="0">
                <a:solidFill>
                  <a:schemeClr val="bg1"/>
                </a:solidFill>
              </a:rPr>
              <a:t>wage the good </a:t>
            </a:r>
            <a:r>
              <a:rPr lang="en-US" dirty="0" smtClean="0">
                <a:solidFill>
                  <a:schemeClr val="bg1"/>
                </a:solidFill>
              </a:rPr>
              <a:t>warfare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Do not be given to flight “remain” </a:t>
            </a:r>
            <a:br>
              <a:rPr lang="en-US" dirty="0" smtClean="0"/>
            </a:br>
            <a:r>
              <a:rPr lang="en-US" dirty="0" smtClean="0"/>
              <a:t>(1 Tim. 1:3; 2 Tim. 4:10)</a:t>
            </a:r>
          </a:p>
          <a:p>
            <a:r>
              <a:rPr lang="en-US" dirty="0" smtClean="0"/>
              <a:t>It is good to be reminded why we are where we are (Titus 1:5)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Labors and suffers (1 Tim. 4:10)</a:t>
            </a:r>
          </a:p>
          <a:p>
            <a:r>
              <a:rPr lang="en-US" dirty="0" smtClean="0"/>
              <a:t>Occupies the mind and spends your energy (1 Tim. 4:15)</a:t>
            </a:r>
          </a:p>
          <a:p>
            <a:pPr lvl="1"/>
            <a:r>
              <a:rPr lang="en-US" dirty="0" smtClean="0"/>
              <a:t>The committed preacher’s progress will be evident</a:t>
            </a:r>
          </a:p>
          <a:p>
            <a:pPr lvl="1"/>
            <a:r>
              <a:rPr lang="en-US" dirty="0" smtClean="0"/>
              <a:t>Meditate + entirely given = progress</a:t>
            </a:r>
          </a:p>
          <a:p>
            <a:r>
              <a:rPr lang="en-US" dirty="0" smtClean="0"/>
              <a:t>Continues (1 Tim. 4:16)</a:t>
            </a:r>
          </a:p>
          <a:p>
            <a:pPr lvl="1"/>
            <a:r>
              <a:rPr lang="en-US" dirty="0" smtClean="0"/>
              <a:t>Heed to self</a:t>
            </a:r>
          </a:p>
          <a:p>
            <a:pPr lvl="1"/>
            <a:r>
              <a:rPr lang="en-US" dirty="0" smtClean="0"/>
              <a:t>Heed to doctrine</a:t>
            </a:r>
          </a:p>
          <a:p>
            <a:pPr lvl="1"/>
            <a:r>
              <a:rPr lang="en-US" dirty="0" smtClean="0"/>
              <a:t>Motive: work to save self and those who hear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has the preacher done to his “trust” who spends little time studying the teaching of Christ?</a:t>
            </a:r>
          </a:p>
          <a:p>
            <a:r>
              <a:rPr lang="en-US" dirty="0" smtClean="0"/>
              <a:t>What has the preacher done to his “trust” who spends little time in preparing his message?</a:t>
            </a:r>
          </a:p>
          <a:p>
            <a:r>
              <a:rPr lang="en-US" dirty="0" smtClean="0"/>
              <a:t>What concern does the preacher have for those who “hear him” who has the manner of </a:t>
            </a:r>
            <a:r>
              <a:rPr lang="en-US" i="1" dirty="0" smtClean="0"/>
              <a:t>winging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Conforms</a:t>
            </a:r>
            <a:r>
              <a:rPr lang="en-US" dirty="0" smtClean="0"/>
              <a:t> (2 Tim. 3:10-14)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Carefully followed </a:t>
            </a:r>
            <a:r>
              <a:rPr lang="en-US" dirty="0" smtClean="0"/>
              <a:t>(“understanding,” Lk. 1:3)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Doctrine</a:t>
            </a:r>
            <a:r>
              <a:rPr lang="en-US" dirty="0" smtClean="0"/>
              <a:t> (apostolic teaching, Acts 2:42; Rom. 16:17; Heb. 13:9; 2 Jn. 9, 10; Gal. 1:6-9; 2 Thess. 3:6)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Manner of life </a:t>
            </a:r>
            <a:r>
              <a:rPr lang="en-US" dirty="0" smtClean="0"/>
              <a:t>(Acts 20:18-24; 1 Thess. 1:5; 2 Thess. 3:7-9)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Purpose</a:t>
            </a:r>
            <a:r>
              <a:rPr lang="en-US" dirty="0" smtClean="0"/>
              <a:t> (to please the Lord, Col. 1:10; 1 Thess. 4:1; Acts 11:22, 23)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Conforms</a:t>
            </a:r>
            <a:r>
              <a:rPr lang="en-US" dirty="0" smtClean="0"/>
              <a:t> (2 Tim. 3:10-14)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Faith</a:t>
            </a:r>
            <a:r>
              <a:rPr lang="en-US" dirty="0" smtClean="0"/>
              <a:t> (Acts 21:13)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Longsuffering</a:t>
            </a:r>
            <a:r>
              <a:rPr lang="en-US" dirty="0" smtClean="0"/>
              <a:t> (1 Cor. 13:4)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Love</a:t>
            </a:r>
            <a:r>
              <a:rPr lang="en-US" dirty="0" smtClean="0"/>
              <a:t> (1 Cor. 13:1-3)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Perseverance</a:t>
            </a:r>
            <a:r>
              <a:rPr lang="en-US" dirty="0" smtClean="0"/>
              <a:t> (2 Cor. 6:3ff)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Persecutions/afflictions</a:t>
            </a:r>
            <a:r>
              <a:rPr lang="en-US" dirty="0" smtClean="0"/>
              <a:t> (Acts 14:6ff; 2 Cor. 11:23ff)</a:t>
            </a:r>
          </a:p>
          <a:p>
            <a:pPr lvl="2"/>
            <a:r>
              <a:rPr lang="en-US" dirty="0"/>
              <a:t>“But you must continue in the things which you have </a:t>
            </a:r>
            <a:r>
              <a:rPr lang="en-US" dirty="0" smtClean="0"/>
              <a:t>learned…” (2 Tim. 3:14)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Guards</a:t>
            </a:r>
            <a:r>
              <a:rPr lang="en-US" dirty="0" smtClean="0"/>
              <a:t> (watches to keep)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Timothy 6:20, 21: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en-US" dirty="0" smtClean="0"/>
              <a:t> </a:t>
            </a:r>
            <a:r>
              <a:rPr lang="en-US" dirty="0"/>
              <a:t>O Timothy! Guard what was committed to your trust, avoiding the profane and idle babblings and contradictions of what is falsely called </a:t>
            </a:r>
            <a:r>
              <a:rPr lang="en-US" dirty="0" smtClean="0"/>
              <a:t>knowledge—</a:t>
            </a:r>
            <a:br>
              <a:rPr lang="en-US" dirty="0" smtClean="0"/>
            </a:b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lang="en-US" dirty="0" smtClean="0"/>
              <a:t>  </a:t>
            </a:r>
            <a:r>
              <a:rPr lang="en-US" dirty="0"/>
              <a:t>by professing it some have strayed concerning the faith. Grace be with you. Amen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 Constant</a:t>
            </a:r>
            <a:r>
              <a:rPr lang="en-US" b="1" dirty="0" smtClean="0"/>
              <a:t> </a:t>
            </a:r>
            <a:r>
              <a:rPr lang="en-US" dirty="0" smtClean="0"/>
              <a:t>to the pattern of sound words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Timothy 1:13, 14: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Hold </a:t>
            </a:r>
            <a:r>
              <a:rPr lang="en-US" dirty="0">
                <a:solidFill>
                  <a:schemeClr val="bg1"/>
                </a:solidFill>
              </a:rPr>
              <a:t>fast </a:t>
            </a:r>
            <a:r>
              <a:rPr lang="en-US" dirty="0"/>
              <a:t>the pattern of sound words which you have heard from me, in faith and love which are in Christ </a:t>
            </a:r>
            <a:r>
              <a:rPr lang="en-US" dirty="0" smtClean="0"/>
              <a:t>Jesus.</a:t>
            </a:r>
            <a:br>
              <a:rPr lang="en-US" dirty="0" smtClean="0"/>
            </a:b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en-US" dirty="0" smtClean="0"/>
              <a:t> </a:t>
            </a:r>
            <a:r>
              <a:rPr lang="en-US" dirty="0"/>
              <a:t>That good thing which was </a:t>
            </a:r>
            <a:r>
              <a:rPr lang="en-US" dirty="0">
                <a:solidFill>
                  <a:schemeClr val="bg1"/>
                </a:solidFill>
              </a:rPr>
              <a:t>committed</a:t>
            </a:r>
            <a:r>
              <a:rPr lang="en-US" dirty="0"/>
              <a:t> to you, keep by the Holy Spirit who dwells in 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Commitment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Philippians 4:9 | 1 Timothy 6:3-5 | 1 Peter 4:11 | 2 Peter 1:3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3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 and Qualifications of the Gospel Preach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 and Qualifications of the Gospel Preacher2</Template>
  <TotalTime>1477</TotalTime>
  <Words>339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ＭＳ Ｐゴシック</vt:lpstr>
      <vt:lpstr>Book</vt:lpstr>
      <vt:lpstr>Calibri</vt:lpstr>
      <vt:lpstr>Trebuchet MS</vt:lpstr>
      <vt:lpstr>Wingdings</vt:lpstr>
      <vt:lpstr>Work and Qualifications of the Gospel Preacher2</vt:lpstr>
      <vt:lpstr>PowerPoint Presentation</vt:lpstr>
      <vt:lpstr>4. His Commitment</vt:lpstr>
      <vt:lpstr>4. His Commitment</vt:lpstr>
      <vt:lpstr>Commitment</vt:lpstr>
      <vt:lpstr>Questions:</vt:lpstr>
      <vt:lpstr>Commitment</vt:lpstr>
      <vt:lpstr>Commitment</vt:lpstr>
      <vt:lpstr>Commitment</vt:lpstr>
      <vt:lpstr>Commitment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26</cp:revision>
  <dcterms:created xsi:type="dcterms:W3CDTF">2015-03-11T18:30:34Z</dcterms:created>
  <dcterms:modified xsi:type="dcterms:W3CDTF">2015-05-08T21:12:11Z</dcterms:modified>
</cp:coreProperties>
</file>